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71" r:id="rId4"/>
    <p:sldId id="272" r:id="rId5"/>
    <p:sldId id="273" r:id="rId6"/>
    <p:sldId id="274" r:id="rId7"/>
    <p:sldId id="275" r:id="rId8"/>
  </p:sldIdLst>
  <p:sldSz cx="18288000" cy="10287000"/>
  <p:notesSz cx="6858000" cy="9144000"/>
  <p:embeddedFontLst>
    <p:embeddedFont>
      <p:font typeface="Helvetica Now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4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/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/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/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31980" y="1354991"/>
            <a:ext cx="17041333" cy="8510816"/>
            <a:chOff x="0" y="0"/>
            <a:chExt cx="4488252" cy="22415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88252" cy="2241532"/>
            </a:xfrm>
            <a:custGeom>
              <a:avLst/>
              <a:gdLst/>
              <a:ahLst/>
              <a:cxnLst/>
              <a:rect l="l" t="t" r="r" b="b"/>
              <a:pathLst>
                <a:path w="4488252" h="2241532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2218362"/>
                  </a:lnTo>
                  <a:cubicBezTo>
                    <a:pt x="4488252" y="2231158"/>
                    <a:pt x="4477879" y="2241532"/>
                    <a:pt x="4465083" y="2241532"/>
                  </a:cubicBezTo>
                  <a:lnTo>
                    <a:pt x="23169" y="2241532"/>
                  </a:lnTo>
                  <a:cubicBezTo>
                    <a:pt x="10373" y="2241532"/>
                    <a:pt x="0" y="2231158"/>
                    <a:pt x="0" y="2218362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33333">
                  <a:srgbClr val="FEA862">
                    <a:alpha val="100000"/>
                  </a:srgbClr>
                </a:gs>
                <a:gs pos="66667">
                  <a:srgbClr val="FE7202">
                    <a:alpha val="100000"/>
                  </a:srgbClr>
                </a:gs>
                <a:gs pos="100000">
                  <a:srgbClr val="FFA45A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4488252" cy="23177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1751109"/>
            <a:ext cx="16230600" cy="7743335"/>
            <a:chOff x="0" y="0"/>
            <a:chExt cx="4274726" cy="20393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2039397"/>
            </a:xfrm>
            <a:custGeom>
              <a:avLst/>
              <a:gdLst/>
              <a:ahLst/>
              <a:cxnLst/>
              <a:rect l="l" t="t" r="r" b="b"/>
              <a:pathLst>
                <a:path w="4274726" h="203939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015070"/>
                  </a:lnTo>
                  <a:cubicBezTo>
                    <a:pt x="4274726" y="2021522"/>
                    <a:pt x="4272163" y="2027710"/>
                    <a:pt x="4267601" y="2032272"/>
                  </a:cubicBezTo>
                  <a:cubicBezTo>
                    <a:pt x="4263039" y="2036834"/>
                    <a:pt x="4256851" y="2039397"/>
                    <a:pt x="4250399" y="2039397"/>
                  </a:cubicBezTo>
                  <a:lnTo>
                    <a:pt x="24327" y="2039397"/>
                  </a:lnTo>
                  <a:cubicBezTo>
                    <a:pt x="10891" y="2039397"/>
                    <a:pt x="0" y="2028506"/>
                    <a:pt x="0" y="201507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4274726" cy="2115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429113" y="3542089"/>
            <a:ext cx="9447068" cy="355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5"/>
              </a:lnSpc>
            </a:pPr>
            <a:r>
              <a:rPr lang="en-US" sz="507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Title </a:t>
            </a:r>
          </a:p>
          <a:p>
            <a:pPr algn="ctr">
              <a:lnSpc>
                <a:spcPts val="7105"/>
              </a:lnSpc>
            </a:pPr>
            <a:r>
              <a:rPr lang="en-US" sz="507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No. Abstract: ABS-XXX </a:t>
            </a:r>
          </a:p>
          <a:p>
            <a:pPr algn="ctr">
              <a:lnSpc>
                <a:spcPts val="7105"/>
              </a:lnSpc>
            </a:pPr>
            <a:r>
              <a:rPr lang="en-US" sz="507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Name </a:t>
            </a:r>
          </a:p>
          <a:p>
            <a:pPr algn="ctr">
              <a:lnSpc>
                <a:spcPts val="7105"/>
              </a:lnSpc>
              <a:spcBef>
                <a:spcPct val="0"/>
              </a:spcBef>
            </a:pPr>
            <a:r>
              <a:rPr lang="en-US" sz="507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Affiliation 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9C96744D-D95A-3B3A-3EA3-35CE395BBC2C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477B8-DD35-E370-D59B-BADF77C73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02E332-6170-BE4C-E18D-9EB41CB33790}"/>
              </a:ext>
            </a:extLst>
          </p:cNvPr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C79F83A-C98F-E5BE-BB4D-ABD96E5B080A}"/>
              </a:ext>
            </a:extLst>
          </p:cNvPr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F5D4C98-382B-29F8-E05D-AFCDA596EE15}"/>
              </a:ext>
            </a:extLst>
          </p:cNvPr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5E2FB63-2293-C087-371F-F80230FC7576}"/>
                </a:ext>
              </a:extLst>
            </p:cNvPr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DB192F37-5750-1F79-7AEC-B2A02D5C4335}"/>
                </a:ext>
              </a:extLst>
            </p:cNvPr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6A4F94C-15E3-724F-69BD-CC6CBEB4246E}"/>
              </a:ext>
            </a:extLst>
          </p:cNvPr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B6E91EB-F3F4-3023-F202-67E3A367A080}"/>
              </a:ext>
            </a:extLst>
          </p:cNvPr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7E29FB-55E0-EEEF-903C-5B6F30995EB5}"/>
              </a:ext>
            </a:extLst>
          </p:cNvPr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7A2884F-85CF-817A-157E-B80BE1EE4047}"/>
              </a:ext>
            </a:extLst>
          </p:cNvPr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20B1093-3C43-F518-F4B5-E96EDA48BD79}"/>
              </a:ext>
            </a:extLst>
          </p:cNvPr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47CDF004-CE57-DEEA-BDB1-8496A05CA51F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30364DA3-A97C-C3DF-1129-400637AF7C3C}"/>
              </a:ext>
            </a:extLst>
          </p:cNvPr>
          <p:cNvGrpSpPr/>
          <p:nvPr/>
        </p:nvGrpSpPr>
        <p:grpSpPr>
          <a:xfrm>
            <a:off x="631980" y="2486698"/>
            <a:ext cx="17041333" cy="7379108"/>
            <a:chOff x="0" y="0"/>
            <a:chExt cx="4488252" cy="1943469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549E030A-5060-83E1-17A2-F2E09EC3FBC3}"/>
                </a:ext>
              </a:extLst>
            </p:cNvPr>
            <p:cNvSpPr/>
            <p:nvPr/>
          </p:nvSpPr>
          <p:spPr>
            <a:xfrm>
              <a:off x="0" y="0"/>
              <a:ext cx="4488252" cy="1943469"/>
            </a:xfrm>
            <a:custGeom>
              <a:avLst/>
              <a:gdLst/>
              <a:ahLst/>
              <a:cxnLst/>
              <a:rect l="l" t="t" r="r" b="b"/>
              <a:pathLst>
                <a:path w="4488252" h="1943469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1920299"/>
                  </a:lnTo>
                  <a:cubicBezTo>
                    <a:pt x="4488252" y="1933095"/>
                    <a:pt x="4477879" y="1943469"/>
                    <a:pt x="4465083" y="1943469"/>
                  </a:cubicBezTo>
                  <a:lnTo>
                    <a:pt x="23169" y="1943469"/>
                  </a:lnTo>
                  <a:cubicBezTo>
                    <a:pt x="10373" y="1943469"/>
                    <a:pt x="0" y="1933095"/>
                    <a:pt x="0" y="1920299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636DF008-D943-E777-4F63-AF34778B0829}"/>
                </a:ext>
              </a:extLst>
            </p:cNvPr>
            <p:cNvSpPr txBox="1"/>
            <p:nvPr/>
          </p:nvSpPr>
          <p:spPr>
            <a:xfrm>
              <a:off x="0" y="-76200"/>
              <a:ext cx="4488252" cy="2019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1EA86D07-D30B-B497-5FBB-E0682E2925AC}"/>
              </a:ext>
            </a:extLst>
          </p:cNvPr>
          <p:cNvGrpSpPr/>
          <p:nvPr/>
        </p:nvGrpSpPr>
        <p:grpSpPr>
          <a:xfrm>
            <a:off x="631905" y="1197577"/>
            <a:ext cx="17041408" cy="1061096"/>
            <a:chOff x="0" y="0"/>
            <a:chExt cx="4488272" cy="279466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69F3CD0A-1D7C-BDE5-5554-C056EAAD3A5A}"/>
                </a:ext>
              </a:extLst>
            </p:cNvPr>
            <p:cNvSpPr/>
            <p:nvPr/>
          </p:nvSpPr>
          <p:spPr>
            <a:xfrm>
              <a:off x="0" y="0"/>
              <a:ext cx="4488272" cy="279466"/>
            </a:xfrm>
            <a:custGeom>
              <a:avLst/>
              <a:gdLst/>
              <a:ahLst/>
              <a:cxnLst/>
              <a:rect l="l" t="t" r="r" b="b"/>
              <a:pathLst>
                <a:path w="4488272" h="279466">
                  <a:moveTo>
                    <a:pt x="0" y="0"/>
                  </a:moveTo>
                  <a:lnTo>
                    <a:pt x="4488272" y="0"/>
                  </a:lnTo>
                  <a:lnTo>
                    <a:pt x="4488272" y="279466"/>
                  </a:lnTo>
                  <a:lnTo>
                    <a:pt x="0" y="279466"/>
                  </a:ln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25000">
                  <a:srgbClr val="FEA862">
                    <a:alpha val="100000"/>
                  </a:srgbClr>
                </a:gs>
                <a:gs pos="50000">
                  <a:srgbClr val="FE7202">
                    <a:alpha val="100000"/>
                  </a:srgbClr>
                </a:gs>
                <a:gs pos="75000">
                  <a:srgbClr val="FFA45A">
                    <a:alpha val="100000"/>
                  </a:srgbClr>
                </a:gs>
                <a:gs pos="100000">
                  <a:srgbClr val="FF7507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5BC02E6C-7D25-EF94-401B-ED6E2C16C49C}"/>
                </a:ext>
              </a:extLst>
            </p:cNvPr>
            <p:cNvSpPr txBox="1"/>
            <p:nvPr/>
          </p:nvSpPr>
          <p:spPr>
            <a:xfrm>
              <a:off x="0" y="-76200"/>
              <a:ext cx="4488272" cy="35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473B0BE8-C2E7-84E4-A0AD-EB1E28AC8635}"/>
              </a:ext>
            </a:extLst>
          </p:cNvPr>
          <p:cNvSpPr txBox="1"/>
          <p:nvPr/>
        </p:nvSpPr>
        <p:spPr>
          <a:xfrm>
            <a:off x="623296" y="1347163"/>
            <a:ext cx="17041408" cy="76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  <a:spcBef>
                <a:spcPct val="0"/>
              </a:spcBef>
            </a:pPr>
            <a:r>
              <a:rPr lang="en-US" sz="4980" b="1" dirty="0">
                <a:solidFill>
                  <a:srgbClr val="FFFFF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43383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CF8B-915A-3BAF-7DBC-9956511E3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E8D910-DEB6-5B80-2AF9-EC246BDBC745}"/>
              </a:ext>
            </a:extLst>
          </p:cNvPr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C434DAB-FAEA-14B5-A6B8-A052C562F555}"/>
              </a:ext>
            </a:extLst>
          </p:cNvPr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F75B35D-5504-40D7-19C4-BCA0B882A2CE}"/>
              </a:ext>
            </a:extLst>
          </p:cNvPr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4A9359A-B2A1-0DBB-0C5D-97F38F8BE317}"/>
                </a:ext>
              </a:extLst>
            </p:cNvPr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AC40DE1D-CF83-5A48-A79C-E05E7DFB0BAF}"/>
                </a:ext>
              </a:extLst>
            </p:cNvPr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13F5989-5750-7003-9626-93414AC3F25C}"/>
              </a:ext>
            </a:extLst>
          </p:cNvPr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498FACD-CA17-B877-857D-C13C2857B1AB}"/>
              </a:ext>
            </a:extLst>
          </p:cNvPr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6828774-D569-0828-DFA3-A0E91660AEAE}"/>
              </a:ext>
            </a:extLst>
          </p:cNvPr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532E251-FEC3-6016-75F3-BE430BD8B764}"/>
              </a:ext>
            </a:extLst>
          </p:cNvPr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AB2CC23C-E3B4-C458-13EB-D8D16EB5920C}"/>
              </a:ext>
            </a:extLst>
          </p:cNvPr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7648A071-7612-B4F3-A0F0-E29B3A952C05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EBCD98F4-46C8-4285-7C1F-B2CA41E6537E}"/>
              </a:ext>
            </a:extLst>
          </p:cNvPr>
          <p:cNvGrpSpPr/>
          <p:nvPr/>
        </p:nvGrpSpPr>
        <p:grpSpPr>
          <a:xfrm>
            <a:off x="631980" y="2486698"/>
            <a:ext cx="17041333" cy="7379108"/>
            <a:chOff x="0" y="0"/>
            <a:chExt cx="4488252" cy="1943469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8EFA0512-ECAC-A102-D836-ACAA1E730F2D}"/>
                </a:ext>
              </a:extLst>
            </p:cNvPr>
            <p:cNvSpPr/>
            <p:nvPr/>
          </p:nvSpPr>
          <p:spPr>
            <a:xfrm>
              <a:off x="0" y="0"/>
              <a:ext cx="4488252" cy="1943469"/>
            </a:xfrm>
            <a:custGeom>
              <a:avLst/>
              <a:gdLst/>
              <a:ahLst/>
              <a:cxnLst/>
              <a:rect l="l" t="t" r="r" b="b"/>
              <a:pathLst>
                <a:path w="4488252" h="1943469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1920299"/>
                  </a:lnTo>
                  <a:cubicBezTo>
                    <a:pt x="4488252" y="1933095"/>
                    <a:pt x="4477879" y="1943469"/>
                    <a:pt x="4465083" y="1943469"/>
                  </a:cubicBezTo>
                  <a:lnTo>
                    <a:pt x="23169" y="1943469"/>
                  </a:lnTo>
                  <a:cubicBezTo>
                    <a:pt x="10373" y="1943469"/>
                    <a:pt x="0" y="1933095"/>
                    <a:pt x="0" y="1920299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037C24A4-843D-EBCF-D668-4E492A93CBF5}"/>
                </a:ext>
              </a:extLst>
            </p:cNvPr>
            <p:cNvSpPr txBox="1"/>
            <p:nvPr/>
          </p:nvSpPr>
          <p:spPr>
            <a:xfrm>
              <a:off x="0" y="-76200"/>
              <a:ext cx="4488252" cy="2019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056959CD-00C4-9818-B4E9-F712F2ED0F0C}"/>
              </a:ext>
            </a:extLst>
          </p:cNvPr>
          <p:cNvGrpSpPr/>
          <p:nvPr/>
        </p:nvGrpSpPr>
        <p:grpSpPr>
          <a:xfrm>
            <a:off x="631905" y="1197577"/>
            <a:ext cx="17041408" cy="1061096"/>
            <a:chOff x="0" y="0"/>
            <a:chExt cx="4488272" cy="279466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81B0425C-AB45-1746-EBD3-11459706634D}"/>
                </a:ext>
              </a:extLst>
            </p:cNvPr>
            <p:cNvSpPr/>
            <p:nvPr/>
          </p:nvSpPr>
          <p:spPr>
            <a:xfrm>
              <a:off x="0" y="0"/>
              <a:ext cx="4488272" cy="279466"/>
            </a:xfrm>
            <a:custGeom>
              <a:avLst/>
              <a:gdLst/>
              <a:ahLst/>
              <a:cxnLst/>
              <a:rect l="l" t="t" r="r" b="b"/>
              <a:pathLst>
                <a:path w="4488272" h="279466">
                  <a:moveTo>
                    <a:pt x="0" y="0"/>
                  </a:moveTo>
                  <a:lnTo>
                    <a:pt x="4488272" y="0"/>
                  </a:lnTo>
                  <a:lnTo>
                    <a:pt x="4488272" y="279466"/>
                  </a:lnTo>
                  <a:lnTo>
                    <a:pt x="0" y="279466"/>
                  </a:ln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25000">
                  <a:srgbClr val="FEA862">
                    <a:alpha val="100000"/>
                  </a:srgbClr>
                </a:gs>
                <a:gs pos="50000">
                  <a:srgbClr val="FE7202">
                    <a:alpha val="100000"/>
                  </a:srgbClr>
                </a:gs>
                <a:gs pos="75000">
                  <a:srgbClr val="FFA45A">
                    <a:alpha val="100000"/>
                  </a:srgbClr>
                </a:gs>
                <a:gs pos="100000">
                  <a:srgbClr val="FF7507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EB823F01-48F8-974E-CBC8-19A4C8C214C2}"/>
                </a:ext>
              </a:extLst>
            </p:cNvPr>
            <p:cNvSpPr txBox="1"/>
            <p:nvPr/>
          </p:nvSpPr>
          <p:spPr>
            <a:xfrm>
              <a:off x="0" y="-76200"/>
              <a:ext cx="4488272" cy="35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2A6D63CE-DC2A-8D61-67C2-421D35E2EB46}"/>
              </a:ext>
            </a:extLst>
          </p:cNvPr>
          <p:cNvSpPr txBox="1"/>
          <p:nvPr/>
        </p:nvSpPr>
        <p:spPr>
          <a:xfrm>
            <a:off x="623296" y="1347163"/>
            <a:ext cx="17041408" cy="76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  <a:spcBef>
                <a:spcPct val="0"/>
              </a:spcBef>
            </a:pPr>
            <a:r>
              <a:rPr lang="en-US" sz="4980" b="1">
                <a:solidFill>
                  <a:srgbClr val="FFFFF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LITERATURE REVIEW</a:t>
            </a:r>
          </a:p>
        </p:txBody>
      </p:sp>
    </p:spTree>
    <p:extLst>
      <p:ext uri="{BB962C8B-B14F-4D97-AF65-F5344CB8AC3E}">
        <p14:creationId xmlns:p14="http://schemas.microsoft.com/office/powerpoint/2010/main" val="2210176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1FA5-BB2F-B79E-5E07-DDC89A6B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EACF3B-339B-8FD8-575C-2BD1B8457DCA}"/>
              </a:ext>
            </a:extLst>
          </p:cNvPr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21D29DD-EC3F-FCC2-0244-39AA0372FEEE}"/>
              </a:ext>
            </a:extLst>
          </p:cNvPr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B870A783-A839-4876-6B41-0EDFE41DCB7E}"/>
              </a:ext>
            </a:extLst>
          </p:cNvPr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6F22064-6C51-1F7D-2329-D38F676320D4}"/>
                </a:ext>
              </a:extLst>
            </p:cNvPr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991F465E-7DA5-A326-38F9-61E68CBA2693}"/>
                </a:ext>
              </a:extLst>
            </p:cNvPr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C1F149A-7E9C-2DEF-4D8B-2B9497973AC6}"/>
              </a:ext>
            </a:extLst>
          </p:cNvPr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CF5DBA0-DF8D-4B57-4D7A-5ECC1F74BA52}"/>
              </a:ext>
            </a:extLst>
          </p:cNvPr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B136EEA-7914-3D22-39C2-3821C508ABB1}"/>
              </a:ext>
            </a:extLst>
          </p:cNvPr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9D74AF8-EB65-DB8F-322E-771C439DB3FA}"/>
              </a:ext>
            </a:extLst>
          </p:cNvPr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E7C3CE8-5FF5-7290-980F-2E9A080373F2}"/>
              </a:ext>
            </a:extLst>
          </p:cNvPr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E0D9CC99-A8EB-3DAC-7C19-AECAE5094A3A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84F9DCC4-8513-D662-2DAA-A0AFFCAF8FE1}"/>
              </a:ext>
            </a:extLst>
          </p:cNvPr>
          <p:cNvGrpSpPr/>
          <p:nvPr/>
        </p:nvGrpSpPr>
        <p:grpSpPr>
          <a:xfrm>
            <a:off x="631980" y="2486698"/>
            <a:ext cx="17041333" cy="7379108"/>
            <a:chOff x="0" y="0"/>
            <a:chExt cx="4488252" cy="1943469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1C042A3A-B7B8-7617-95B8-443A8EA5C632}"/>
                </a:ext>
              </a:extLst>
            </p:cNvPr>
            <p:cNvSpPr/>
            <p:nvPr/>
          </p:nvSpPr>
          <p:spPr>
            <a:xfrm>
              <a:off x="0" y="0"/>
              <a:ext cx="4488252" cy="1943469"/>
            </a:xfrm>
            <a:custGeom>
              <a:avLst/>
              <a:gdLst/>
              <a:ahLst/>
              <a:cxnLst/>
              <a:rect l="l" t="t" r="r" b="b"/>
              <a:pathLst>
                <a:path w="4488252" h="1943469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1920299"/>
                  </a:lnTo>
                  <a:cubicBezTo>
                    <a:pt x="4488252" y="1933095"/>
                    <a:pt x="4477879" y="1943469"/>
                    <a:pt x="4465083" y="1943469"/>
                  </a:cubicBezTo>
                  <a:lnTo>
                    <a:pt x="23169" y="1943469"/>
                  </a:lnTo>
                  <a:cubicBezTo>
                    <a:pt x="10373" y="1943469"/>
                    <a:pt x="0" y="1933095"/>
                    <a:pt x="0" y="1920299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9977370F-5B01-4411-A6AF-BB3EF362A21A}"/>
                </a:ext>
              </a:extLst>
            </p:cNvPr>
            <p:cNvSpPr txBox="1"/>
            <p:nvPr/>
          </p:nvSpPr>
          <p:spPr>
            <a:xfrm>
              <a:off x="0" y="-76200"/>
              <a:ext cx="4488252" cy="2019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4E749754-FBB0-07F4-5715-2263EAC3CC91}"/>
              </a:ext>
            </a:extLst>
          </p:cNvPr>
          <p:cNvGrpSpPr/>
          <p:nvPr/>
        </p:nvGrpSpPr>
        <p:grpSpPr>
          <a:xfrm>
            <a:off x="631905" y="1197577"/>
            <a:ext cx="17041408" cy="1061096"/>
            <a:chOff x="0" y="0"/>
            <a:chExt cx="4488272" cy="279466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0CDEC490-BA21-9E5C-21BD-7CF636F24BD1}"/>
                </a:ext>
              </a:extLst>
            </p:cNvPr>
            <p:cNvSpPr/>
            <p:nvPr/>
          </p:nvSpPr>
          <p:spPr>
            <a:xfrm>
              <a:off x="0" y="0"/>
              <a:ext cx="4488272" cy="279466"/>
            </a:xfrm>
            <a:custGeom>
              <a:avLst/>
              <a:gdLst/>
              <a:ahLst/>
              <a:cxnLst/>
              <a:rect l="l" t="t" r="r" b="b"/>
              <a:pathLst>
                <a:path w="4488272" h="279466">
                  <a:moveTo>
                    <a:pt x="0" y="0"/>
                  </a:moveTo>
                  <a:lnTo>
                    <a:pt x="4488272" y="0"/>
                  </a:lnTo>
                  <a:lnTo>
                    <a:pt x="4488272" y="279466"/>
                  </a:lnTo>
                  <a:lnTo>
                    <a:pt x="0" y="279466"/>
                  </a:ln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25000">
                  <a:srgbClr val="FEA862">
                    <a:alpha val="100000"/>
                  </a:srgbClr>
                </a:gs>
                <a:gs pos="50000">
                  <a:srgbClr val="FE7202">
                    <a:alpha val="100000"/>
                  </a:srgbClr>
                </a:gs>
                <a:gs pos="75000">
                  <a:srgbClr val="FFA45A">
                    <a:alpha val="100000"/>
                  </a:srgbClr>
                </a:gs>
                <a:gs pos="100000">
                  <a:srgbClr val="FF7507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86FE84FA-8467-0E9F-07F9-202E1A0F31B0}"/>
                </a:ext>
              </a:extLst>
            </p:cNvPr>
            <p:cNvSpPr txBox="1"/>
            <p:nvPr/>
          </p:nvSpPr>
          <p:spPr>
            <a:xfrm>
              <a:off x="0" y="-76200"/>
              <a:ext cx="4488272" cy="35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184AEB3B-E874-279B-792D-64B2B182E7E2}"/>
              </a:ext>
            </a:extLst>
          </p:cNvPr>
          <p:cNvSpPr txBox="1"/>
          <p:nvPr/>
        </p:nvSpPr>
        <p:spPr>
          <a:xfrm>
            <a:off x="623296" y="1347163"/>
            <a:ext cx="17041408" cy="76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  <a:spcBef>
                <a:spcPct val="0"/>
              </a:spcBef>
            </a:pPr>
            <a:r>
              <a:rPr lang="en-US" sz="4980" b="1">
                <a:solidFill>
                  <a:srgbClr val="FFFFF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336833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179C-759E-8425-1800-F9FAAC74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4CBE6C-8C0D-EFF2-FE8B-C88EFC0CD123}"/>
              </a:ext>
            </a:extLst>
          </p:cNvPr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5D93DCC-F6CD-8621-8261-546790917CE2}"/>
              </a:ext>
            </a:extLst>
          </p:cNvPr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9969D32-7176-5A68-3E7C-1BC582B3C4F3}"/>
              </a:ext>
            </a:extLst>
          </p:cNvPr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F1BCFE9-01EF-FA26-2458-52F4B163FE5D}"/>
                </a:ext>
              </a:extLst>
            </p:cNvPr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E9AC887-35CB-CDBB-5D2A-5AC8D8BCE280}"/>
                </a:ext>
              </a:extLst>
            </p:cNvPr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183E287-4232-8FC7-36A0-53FDAADA5B7C}"/>
              </a:ext>
            </a:extLst>
          </p:cNvPr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69D8CC5-E95D-7F87-1572-C6990C7325C2}"/>
              </a:ext>
            </a:extLst>
          </p:cNvPr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D63A530-B71D-5505-AC65-DA53B433B870}"/>
              </a:ext>
            </a:extLst>
          </p:cNvPr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B66DB47-17B5-33FE-31C5-29D076249C52}"/>
              </a:ext>
            </a:extLst>
          </p:cNvPr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5881EF7-0953-AB78-C737-F3654D808223}"/>
              </a:ext>
            </a:extLst>
          </p:cNvPr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E6F4087-AA26-FC5B-5019-AF9C7DB4F499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5DD63C2A-E58D-F73E-F395-0621DC520248}"/>
              </a:ext>
            </a:extLst>
          </p:cNvPr>
          <p:cNvGrpSpPr/>
          <p:nvPr/>
        </p:nvGrpSpPr>
        <p:grpSpPr>
          <a:xfrm>
            <a:off x="631980" y="2486698"/>
            <a:ext cx="17041333" cy="7379108"/>
            <a:chOff x="0" y="0"/>
            <a:chExt cx="4488252" cy="1943469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46F76D3A-67D0-409E-F438-7D34EE6CD344}"/>
                </a:ext>
              </a:extLst>
            </p:cNvPr>
            <p:cNvSpPr/>
            <p:nvPr/>
          </p:nvSpPr>
          <p:spPr>
            <a:xfrm>
              <a:off x="0" y="0"/>
              <a:ext cx="4488252" cy="1943469"/>
            </a:xfrm>
            <a:custGeom>
              <a:avLst/>
              <a:gdLst/>
              <a:ahLst/>
              <a:cxnLst/>
              <a:rect l="l" t="t" r="r" b="b"/>
              <a:pathLst>
                <a:path w="4488252" h="1943469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1920299"/>
                  </a:lnTo>
                  <a:cubicBezTo>
                    <a:pt x="4488252" y="1933095"/>
                    <a:pt x="4477879" y="1943469"/>
                    <a:pt x="4465083" y="1943469"/>
                  </a:cubicBezTo>
                  <a:lnTo>
                    <a:pt x="23169" y="1943469"/>
                  </a:lnTo>
                  <a:cubicBezTo>
                    <a:pt x="10373" y="1943469"/>
                    <a:pt x="0" y="1933095"/>
                    <a:pt x="0" y="1920299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022DFD6A-5CF3-6436-6929-46399649524A}"/>
                </a:ext>
              </a:extLst>
            </p:cNvPr>
            <p:cNvSpPr txBox="1"/>
            <p:nvPr/>
          </p:nvSpPr>
          <p:spPr>
            <a:xfrm>
              <a:off x="0" y="-76200"/>
              <a:ext cx="4488252" cy="2019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629352A9-5662-CD7B-85D5-6151ACD896B6}"/>
              </a:ext>
            </a:extLst>
          </p:cNvPr>
          <p:cNvGrpSpPr/>
          <p:nvPr/>
        </p:nvGrpSpPr>
        <p:grpSpPr>
          <a:xfrm>
            <a:off x="631905" y="1197577"/>
            <a:ext cx="17041408" cy="1061096"/>
            <a:chOff x="0" y="0"/>
            <a:chExt cx="4488272" cy="279466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A8F004EC-B6D9-8CA5-BC0A-D17FB00C10C2}"/>
                </a:ext>
              </a:extLst>
            </p:cNvPr>
            <p:cNvSpPr/>
            <p:nvPr/>
          </p:nvSpPr>
          <p:spPr>
            <a:xfrm>
              <a:off x="0" y="0"/>
              <a:ext cx="4488272" cy="279466"/>
            </a:xfrm>
            <a:custGeom>
              <a:avLst/>
              <a:gdLst/>
              <a:ahLst/>
              <a:cxnLst/>
              <a:rect l="l" t="t" r="r" b="b"/>
              <a:pathLst>
                <a:path w="4488272" h="279466">
                  <a:moveTo>
                    <a:pt x="0" y="0"/>
                  </a:moveTo>
                  <a:lnTo>
                    <a:pt x="4488272" y="0"/>
                  </a:lnTo>
                  <a:lnTo>
                    <a:pt x="4488272" y="279466"/>
                  </a:lnTo>
                  <a:lnTo>
                    <a:pt x="0" y="279466"/>
                  </a:ln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25000">
                  <a:srgbClr val="FEA862">
                    <a:alpha val="100000"/>
                  </a:srgbClr>
                </a:gs>
                <a:gs pos="50000">
                  <a:srgbClr val="FE7202">
                    <a:alpha val="100000"/>
                  </a:srgbClr>
                </a:gs>
                <a:gs pos="75000">
                  <a:srgbClr val="FFA45A">
                    <a:alpha val="100000"/>
                  </a:srgbClr>
                </a:gs>
                <a:gs pos="100000">
                  <a:srgbClr val="FF7507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FA7152BD-B308-8205-CF62-E4615C7CCC7A}"/>
                </a:ext>
              </a:extLst>
            </p:cNvPr>
            <p:cNvSpPr txBox="1"/>
            <p:nvPr/>
          </p:nvSpPr>
          <p:spPr>
            <a:xfrm>
              <a:off x="0" y="-76200"/>
              <a:ext cx="4488272" cy="35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3B3F1DB1-E6D5-9931-8776-5B1EBBB7D366}"/>
              </a:ext>
            </a:extLst>
          </p:cNvPr>
          <p:cNvSpPr txBox="1"/>
          <p:nvPr/>
        </p:nvSpPr>
        <p:spPr>
          <a:xfrm>
            <a:off x="623296" y="1347163"/>
            <a:ext cx="17041408" cy="76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  <a:spcBef>
                <a:spcPct val="0"/>
              </a:spcBef>
            </a:pPr>
            <a:r>
              <a:rPr lang="en-US" sz="4980" b="1">
                <a:solidFill>
                  <a:srgbClr val="FFFFF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FINDING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2265579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99BA-EFC8-7674-BD52-5A9AF5155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69460D8-8ECF-7F45-3EE1-98381226F3AC}"/>
              </a:ext>
            </a:extLst>
          </p:cNvPr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74CBA2B-BADD-6891-B12B-982C451945A1}"/>
              </a:ext>
            </a:extLst>
          </p:cNvPr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0BB08F7-53A1-547B-A2A0-97F8EC8ADCC6}"/>
              </a:ext>
            </a:extLst>
          </p:cNvPr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8DD9867-69D0-64CD-35E4-A99DB160725E}"/>
                </a:ext>
              </a:extLst>
            </p:cNvPr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60263E6D-84C9-8DB8-1348-AB6137C7A6C0}"/>
                </a:ext>
              </a:extLst>
            </p:cNvPr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702BE6C8-E631-2085-9E92-57D694F5A6F2}"/>
              </a:ext>
            </a:extLst>
          </p:cNvPr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754BCA2-2D76-086B-69B0-6DB61CC0880B}"/>
              </a:ext>
            </a:extLst>
          </p:cNvPr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2C77C6-FBA5-04CD-25FF-36C70F9F0B75}"/>
              </a:ext>
            </a:extLst>
          </p:cNvPr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D94BF85-CB12-561B-A732-CB18B20F2B65}"/>
              </a:ext>
            </a:extLst>
          </p:cNvPr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467CF40-54BF-7118-0D14-FBEDC203FED7}"/>
              </a:ext>
            </a:extLst>
          </p:cNvPr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62FE2328-7306-F461-556E-895987FA5958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F2BFBE5C-AF52-5DB0-EFB3-B9EC65D07A35}"/>
              </a:ext>
            </a:extLst>
          </p:cNvPr>
          <p:cNvGrpSpPr/>
          <p:nvPr/>
        </p:nvGrpSpPr>
        <p:grpSpPr>
          <a:xfrm>
            <a:off x="631980" y="2486698"/>
            <a:ext cx="17041333" cy="7379108"/>
            <a:chOff x="0" y="0"/>
            <a:chExt cx="4488252" cy="1943469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DC6EE78F-2E7E-ADE7-01CA-9D50ABC9DF3C}"/>
                </a:ext>
              </a:extLst>
            </p:cNvPr>
            <p:cNvSpPr/>
            <p:nvPr/>
          </p:nvSpPr>
          <p:spPr>
            <a:xfrm>
              <a:off x="0" y="0"/>
              <a:ext cx="4488252" cy="1943469"/>
            </a:xfrm>
            <a:custGeom>
              <a:avLst/>
              <a:gdLst/>
              <a:ahLst/>
              <a:cxnLst/>
              <a:rect l="l" t="t" r="r" b="b"/>
              <a:pathLst>
                <a:path w="4488252" h="1943469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1920299"/>
                  </a:lnTo>
                  <a:cubicBezTo>
                    <a:pt x="4488252" y="1933095"/>
                    <a:pt x="4477879" y="1943469"/>
                    <a:pt x="4465083" y="1943469"/>
                  </a:cubicBezTo>
                  <a:lnTo>
                    <a:pt x="23169" y="1943469"/>
                  </a:lnTo>
                  <a:cubicBezTo>
                    <a:pt x="10373" y="1943469"/>
                    <a:pt x="0" y="1933095"/>
                    <a:pt x="0" y="1920299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C9F30B60-EBC6-00B0-6141-55CFA7C89660}"/>
                </a:ext>
              </a:extLst>
            </p:cNvPr>
            <p:cNvSpPr txBox="1"/>
            <p:nvPr/>
          </p:nvSpPr>
          <p:spPr>
            <a:xfrm>
              <a:off x="0" y="-76200"/>
              <a:ext cx="4488252" cy="2019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BAE65A42-AD50-641F-E2AC-F767473B9FC7}"/>
              </a:ext>
            </a:extLst>
          </p:cNvPr>
          <p:cNvGrpSpPr/>
          <p:nvPr/>
        </p:nvGrpSpPr>
        <p:grpSpPr>
          <a:xfrm>
            <a:off x="631905" y="1197577"/>
            <a:ext cx="17041408" cy="1061096"/>
            <a:chOff x="0" y="0"/>
            <a:chExt cx="4488272" cy="279466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05086387-B518-01F2-B511-6D7DDCB04130}"/>
                </a:ext>
              </a:extLst>
            </p:cNvPr>
            <p:cNvSpPr/>
            <p:nvPr/>
          </p:nvSpPr>
          <p:spPr>
            <a:xfrm>
              <a:off x="0" y="0"/>
              <a:ext cx="4488272" cy="279466"/>
            </a:xfrm>
            <a:custGeom>
              <a:avLst/>
              <a:gdLst/>
              <a:ahLst/>
              <a:cxnLst/>
              <a:rect l="l" t="t" r="r" b="b"/>
              <a:pathLst>
                <a:path w="4488272" h="279466">
                  <a:moveTo>
                    <a:pt x="0" y="0"/>
                  </a:moveTo>
                  <a:lnTo>
                    <a:pt x="4488272" y="0"/>
                  </a:lnTo>
                  <a:lnTo>
                    <a:pt x="4488272" y="279466"/>
                  </a:lnTo>
                  <a:lnTo>
                    <a:pt x="0" y="279466"/>
                  </a:ln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25000">
                  <a:srgbClr val="FEA862">
                    <a:alpha val="100000"/>
                  </a:srgbClr>
                </a:gs>
                <a:gs pos="50000">
                  <a:srgbClr val="FE7202">
                    <a:alpha val="100000"/>
                  </a:srgbClr>
                </a:gs>
                <a:gs pos="75000">
                  <a:srgbClr val="FFA45A">
                    <a:alpha val="100000"/>
                  </a:srgbClr>
                </a:gs>
                <a:gs pos="100000">
                  <a:srgbClr val="FF7507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33D8107D-80ED-4124-9D1A-C19C21B30CEA}"/>
                </a:ext>
              </a:extLst>
            </p:cNvPr>
            <p:cNvSpPr txBox="1"/>
            <p:nvPr/>
          </p:nvSpPr>
          <p:spPr>
            <a:xfrm>
              <a:off x="0" y="-76200"/>
              <a:ext cx="4488272" cy="35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5323487D-9379-473A-F20A-3D5D3799A407}"/>
              </a:ext>
            </a:extLst>
          </p:cNvPr>
          <p:cNvSpPr txBox="1"/>
          <p:nvPr/>
        </p:nvSpPr>
        <p:spPr>
          <a:xfrm>
            <a:off x="623296" y="1347163"/>
            <a:ext cx="17041408" cy="76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  <a:spcBef>
                <a:spcPct val="0"/>
              </a:spcBef>
            </a:pPr>
            <a:r>
              <a:rPr lang="en-US" sz="4980" b="1">
                <a:solidFill>
                  <a:srgbClr val="FFFFF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64582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5C2BF-7F78-BD7D-BDA0-2115368E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835ED36-E0E6-48AC-F34F-119AC96B6C4C}"/>
              </a:ext>
            </a:extLst>
          </p:cNvPr>
          <p:cNvSpPr/>
          <p:nvPr/>
        </p:nvSpPr>
        <p:spPr>
          <a:xfrm>
            <a:off x="0" y="-1"/>
            <a:ext cx="18288000" cy="10287001"/>
          </a:xfrm>
          <a:custGeom>
            <a:avLst/>
            <a:gdLst/>
            <a:ahLst/>
            <a:cxnLst/>
            <a:rect l="l" t="t" r="r" b="b"/>
            <a:pathLst>
              <a:path w="19892694" h="22662654">
                <a:moveTo>
                  <a:pt x="0" y="0"/>
                </a:moveTo>
                <a:lnTo>
                  <a:pt x="19892694" y="0"/>
                </a:lnTo>
                <a:lnTo>
                  <a:pt x="19892694" y="22662654"/>
                </a:lnTo>
                <a:lnTo>
                  <a:pt x="0" y="22662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4" t="-53836" r="-8775" b="-153980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D5041A6-547B-DF3A-C5C9-18965FE862D9}"/>
              </a:ext>
            </a:extLst>
          </p:cNvPr>
          <p:cNvSpPr/>
          <p:nvPr/>
        </p:nvSpPr>
        <p:spPr>
          <a:xfrm rot="-10800000">
            <a:off x="-5004" y="-2"/>
            <a:ext cx="6872260" cy="5878015"/>
          </a:xfrm>
          <a:custGeom>
            <a:avLst/>
            <a:gdLst/>
            <a:ahLst/>
            <a:cxnLst/>
            <a:rect l="l" t="t" r="r" b="b"/>
            <a:pathLst>
              <a:path w="10610956" h="10610956">
                <a:moveTo>
                  <a:pt x="0" y="0"/>
                </a:moveTo>
                <a:lnTo>
                  <a:pt x="10610956" y="0"/>
                </a:lnTo>
                <a:lnTo>
                  <a:pt x="10610956" y="10610957"/>
                </a:lnTo>
                <a:lnTo>
                  <a:pt x="0" y="1061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" r="-54402" b="-80520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EF29A05-C98D-0A91-DF78-8CECAEF16935}"/>
              </a:ext>
            </a:extLst>
          </p:cNvPr>
          <p:cNvGrpSpPr/>
          <p:nvPr/>
        </p:nvGrpSpPr>
        <p:grpSpPr>
          <a:xfrm>
            <a:off x="6860345" y="250821"/>
            <a:ext cx="4567309" cy="777879"/>
            <a:chOff x="0" y="0"/>
            <a:chExt cx="1202913" cy="20487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D853C50-6467-1189-3D86-F88226EA1385}"/>
                </a:ext>
              </a:extLst>
            </p:cNvPr>
            <p:cNvSpPr/>
            <p:nvPr/>
          </p:nvSpPr>
          <p:spPr>
            <a:xfrm>
              <a:off x="0" y="0"/>
              <a:ext cx="1202913" cy="204874"/>
            </a:xfrm>
            <a:custGeom>
              <a:avLst/>
              <a:gdLst/>
              <a:ahLst/>
              <a:cxnLst/>
              <a:rect l="l" t="t" r="r" b="b"/>
              <a:pathLst>
                <a:path w="1202913" h="204874">
                  <a:moveTo>
                    <a:pt x="33901" y="0"/>
                  </a:moveTo>
                  <a:lnTo>
                    <a:pt x="1169011" y="0"/>
                  </a:lnTo>
                  <a:cubicBezTo>
                    <a:pt x="1178003" y="0"/>
                    <a:pt x="1186625" y="3572"/>
                    <a:pt x="1192983" y="9930"/>
                  </a:cubicBezTo>
                  <a:cubicBezTo>
                    <a:pt x="1199341" y="16287"/>
                    <a:pt x="1202913" y="24910"/>
                    <a:pt x="1202913" y="33901"/>
                  </a:cubicBezTo>
                  <a:lnTo>
                    <a:pt x="1202913" y="170972"/>
                  </a:lnTo>
                  <a:cubicBezTo>
                    <a:pt x="1202913" y="189695"/>
                    <a:pt x="1187734" y="204874"/>
                    <a:pt x="1169011" y="204874"/>
                  </a:cubicBezTo>
                  <a:lnTo>
                    <a:pt x="33901" y="204874"/>
                  </a:lnTo>
                  <a:cubicBezTo>
                    <a:pt x="15178" y="204874"/>
                    <a:pt x="0" y="189695"/>
                    <a:pt x="0" y="170972"/>
                  </a:cubicBezTo>
                  <a:lnTo>
                    <a:pt x="0" y="33901"/>
                  </a:lnTo>
                  <a:cubicBezTo>
                    <a:pt x="0" y="15178"/>
                    <a:pt x="15178" y="0"/>
                    <a:pt x="3390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C3099D1D-CA1A-5B50-DFF8-666A47DDE425}"/>
                </a:ext>
              </a:extLst>
            </p:cNvPr>
            <p:cNvSpPr txBox="1"/>
            <p:nvPr/>
          </p:nvSpPr>
          <p:spPr>
            <a:xfrm>
              <a:off x="0" y="-76200"/>
              <a:ext cx="1202913" cy="28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7D0EA2F8-5685-BBB1-FA0A-A0AE2FE36550}"/>
              </a:ext>
            </a:extLst>
          </p:cNvPr>
          <p:cNvSpPr/>
          <p:nvPr/>
        </p:nvSpPr>
        <p:spPr>
          <a:xfrm>
            <a:off x="8570018" y="416197"/>
            <a:ext cx="896551" cy="407931"/>
          </a:xfrm>
          <a:custGeom>
            <a:avLst/>
            <a:gdLst/>
            <a:ahLst/>
            <a:cxnLst/>
            <a:rect l="l" t="t" r="r" b="b"/>
            <a:pathLst>
              <a:path w="896551" h="407931">
                <a:moveTo>
                  <a:pt x="0" y="0"/>
                </a:moveTo>
                <a:lnTo>
                  <a:pt x="896550" y="0"/>
                </a:lnTo>
                <a:lnTo>
                  <a:pt x="896550" y="407931"/>
                </a:lnTo>
                <a:lnTo>
                  <a:pt x="0" y="40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9F84173-233F-5FBE-81A5-8477B10B680C}"/>
              </a:ext>
            </a:extLst>
          </p:cNvPr>
          <p:cNvSpPr/>
          <p:nvPr/>
        </p:nvSpPr>
        <p:spPr>
          <a:xfrm>
            <a:off x="7200387" y="316412"/>
            <a:ext cx="1215000" cy="607500"/>
          </a:xfrm>
          <a:custGeom>
            <a:avLst/>
            <a:gdLst/>
            <a:ahLst/>
            <a:cxnLst/>
            <a:rect l="l" t="t" r="r" b="b"/>
            <a:pathLst>
              <a:path w="1215000" h="607500">
                <a:moveTo>
                  <a:pt x="0" y="0"/>
                </a:moveTo>
                <a:lnTo>
                  <a:pt x="1215000" y="0"/>
                </a:lnTo>
                <a:lnTo>
                  <a:pt x="1215000" y="607500"/>
                </a:lnTo>
                <a:lnTo>
                  <a:pt x="0" y="60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D1F1E2E-FE80-AF81-8ED9-E688D3613660}"/>
              </a:ext>
            </a:extLst>
          </p:cNvPr>
          <p:cNvSpPr/>
          <p:nvPr/>
        </p:nvSpPr>
        <p:spPr>
          <a:xfrm>
            <a:off x="9620377" y="391293"/>
            <a:ext cx="1467237" cy="432835"/>
          </a:xfrm>
          <a:custGeom>
            <a:avLst/>
            <a:gdLst/>
            <a:ahLst/>
            <a:cxnLst/>
            <a:rect l="l" t="t" r="r" b="b"/>
            <a:pathLst>
              <a:path w="1467237" h="432835">
                <a:moveTo>
                  <a:pt x="0" y="0"/>
                </a:moveTo>
                <a:lnTo>
                  <a:pt x="1467236" y="0"/>
                </a:lnTo>
                <a:lnTo>
                  <a:pt x="1467236" y="432835"/>
                </a:lnTo>
                <a:lnTo>
                  <a:pt x="0" y="4328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008DB12-3E03-EEA6-1EC4-B7370B24C7FB}"/>
              </a:ext>
            </a:extLst>
          </p:cNvPr>
          <p:cNvSpPr/>
          <p:nvPr/>
        </p:nvSpPr>
        <p:spPr>
          <a:xfrm>
            <a:off x="0" y="5716649"/>
            <a:ext cx="10307681" cy="4570351"/>
          </a:xfrm>
          <a:custGeom>
            <a:avLst/>
            <a:gdLst/>
            <a:ahLst/>
            <a:cxnLst/>
            <a:rect l="l" t="t" r="r" b="b"/>
            <a:pathLst>
              <a:path w="13179351" h="12059106">
                <a:moveTo>
                  <a:pt x="0" y="0"/>
                </a:moveTo>
                <a:lnTo>
                  <a:pt x="13179351" y="0"/>
                </a:lnTo>
                <a:lnTo>
                  <a:pt x="13179351" y="12059106"/>
                </a:lnTo>
                <a:lnTo>
                  <a:pt x="0" y="12059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7860" b="-163856"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A2E13D44-A3F1-9BCE-9077-F5C58CFBF43A}"/>
              </a:ext>
            </a:extLst>
          </p:cNvPr>
          <p:cNvSpPr/>
          <p:nvPr/>
        </p:nvSpPr>
        <p:spPr>
          <a:xfrm>
            <a:off x="6867256" y="4790808"/>
            <a:ext cx="11438037" cy="5496192"/>
          </a:xfrm>
          <a:custGeom>
            <a:avLst/>
            <a:gdLst/>
            <a:ahLst/>
            <a:cxnLst/>
            <a:rect l="l" t="t" r="r" b="b"/>
            <a:pathLst>
              <a:path w="12454448" h="12454448">
                <a:moveTo>
                  <a:pt x="0" y="0"/>
                </a:moveTo>
                <a:lnTo>
                  <a:pt x="12454448" y="0"/>
                </a:lnTo>
                <a:lnTo>
                  <a:pt x="12454448" y="12454448"/>
                </a:lnTo>
                <a:lnTo>
                  <a:pt x="0" y="12454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8886" b="-126601"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49EDFFC8-D800-10E4-48FD-8B536F8EFFB2}"/>
              </a:ext>
            </a:extLst>
          </p:cNvPr>
          <p:cNvSpPr txBox="1"/>
          <p:nvPr/>
        </p:nvSpPr>
        <p:spPr>
          <a:xfrm>
            <a:off x="255814" y="221339"/>
            <a:ext cx="65272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solidFill>
                  <a:schemeClr val="bg2">
                    <a:lumMod val="90000"/>
                  </a:schemeClr>
                </a:solidFill>
              </a:rPr>
              <a:t>The 5th International Conference on Arabic Language and Literature (ICALL)</a:t>
            </a:r>
            <a:endParaRPr lang="en-ID" sz="280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08332E4E-F466-0F36-1CBD-4621A058C5AC}"/>
              </a:ext>
            </a:extLst>
          </p:cNvPr>
          <p:cNvGrpSpPr/>
          <p:nvPr/>
        </p:nvGrpSpPr>
        <p:grpSpPr>
          <a:xfrm>
            <a:off x="631980" y="2486698"/>
            <a:ext cx="17041333" cy="7379108"/>
            <a:chOff x="0" y="0"/>
            <a:chExt cx="4488252" cy="1943469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C1A2F40B-ED29-7D37-9CAD-0D85115080D6}"/>
                </a:ext>
              </a:extLst>
            </p:cNvPr>
            <p:cNvSpPr/>
            <p:nvPr/>
          </p:nvSpPr>
          <p:spPr>
            <a:xfrm>
              <a:off x="0" y="0"/>
              <a:ext cx="4488252" cy="1943469"/>
            </a:xfrm>
            <a:custGeom>
              <a:avLst/>
              <a:gdLst/>
              <a:ahLst/>
              <a:cxnLst/>
              <a:rect l="l" t="t" r="r" b="b"/>
              <a:pathLst>
                <a:path w="4488252" h="1943469">
                  <a:moveTo>
                    <a:pt x="23169" y="0"/>
                  </a:moveTo>
                  <a:lnTo>
                    <a:pt x="4465083" y="0"/>
                  </a:lnTo>
                  <a:cubicBezTo>
                    <a:pt x="4477879" y="0"/>
                    <a:pt x="4488252" y="10373"/>
                    <a:pt x="4488252" y="23169"/>
                  </a:cubicBezTo>
                  <a:lnTo>
                    <a:pt x="4488252" y="1920299"/>
                  </a:lnTo>
                  <a:cubicBezTo>
                    <a:pt x="4488252" y="1933095"/>
                    <a:pt x="4477879" y="1943469"/>
                    <a:pt x="4465083" y="1943469"/>
                  </a:cubicBezTo>
                  <a:lnTo>
                    <a:pt x="23169" y="1943469"/>
                  </a:lnTo>
                  <a:cubicBezTo>
                    <a:pt x="10373" y="1943469"/>
                    <a:pt x="0" y="1933095"/>
                    <a:pt x="0" y="1920299"/>
                  </a:cubicBezTo>
                  <a:lnTo>
                    <a:pt x="0" y="23169"/>
                  </a:lnTo>
                  <a:cubicBezTo>
                    <a:pt x="0" y="10373"/>
                    <a:pt x="10373" y="0"/>
                    <a:pt x="2316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91ED4C86-B1E4-5848-C3E4-1FCC1ECCBC5C}"/>
                </a:ext>
              </a:extLst>
            </p:cNvPr>
            <p:cNvSpPr txBox="1"/>
            <p:nvPr/>
          </p:nvSpPr>
          <p:spPr>
            <a:xfrm>
              <a:off x="0" y="-76200"/>
              <a:ext cx="4488252" cy="2019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AD044C51-F54C-9E52-F55A-252A7C82417B}"/>
              </a:ext>
            </a:extLst>
          </p:cNvPr>
          <p:cNvGrpSpPr/>
          <p:nvPr/>
        </p:nvGrpSpPr>
        <p:grpSpPr>
          <a:xfrm>
            <a:off x="631905" y="1197577"/>
            <a:ext cx="17041408" cy="1061096"/>
            <a:chOff x="0" y="0"/>
            <a:chExt cx="4488272" cy="279466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20352129-FBAC-4151-40B0-07CCC4727957}"/>
                </a:ext>
              </a:extLst>
            </p:cNvPr>
            <p:cNvSpPr/>
            <p:nvPr/>
          </p:nvSpPr>
          <p:spPr>
            <a:xfrm>
              <a:off x="0" y="0"/>
              <a:ext cx="4488272" cy="279466"/>
            </a:xfrm>
            <a:custGeom>
              <a:avLst/>
              <a:gdLst/>
              <a:ahLst/>
              <a:cxnLst/>
              <a:rect l="l" t="t" r="r" b="b"/>
              <a:pathLst>
                <a:path w="4488272" h="279466">
                  <a:moveTo>
                    <a:pt x="0" y="0"/>
                  </a:moveTo>
                  <a:lnTo>
                    <a:pt x="4488272" y="0"/>
                  </a:lnTo>
                  <a:lnTo>
                    <a:pt x="4488272" y="279466"/>
                  </a:lnTo>
                  <a:lnTo>
                    <a:pt x="0" y="279466"/>
                  </a:lnTo>
                  <a:close/>
                </a:path>
              </a:pathLst>
            </a:custGeom>
            <a:gradFill rotWithShape="1">
              <a:gsLst>
                <a:gs pos="0">
                  <a:srgbClr val="FF7507">
                    <a:alpha val="100000"/>
                  </a:srgbClr>
                </a:gs>
                <a:gs pos="25000">
                  <a:srgbClr val="FEA862">
                    <a:alpha val="100000"/>
                  </a:srgbClr>
                </a:gs>
                <a:gs pos="50000">
                  <a:srgbClr val="FE7202">
                    <a:alpha val="100000"/>
                  </a:srgbClr>
                </a:gs>
                <a:gs pos="75000">
                  <a:srgbClr val="FFA45A">
                    <a:alpha val="100000"/>
                  </a:srgbClr>
                </a:gs>
                <a:gs pos="100000">
                  <a:srgbClr val="FF7507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5B5EC37C-62E6-1DBE-AD85-3ED708521549}"/>
                </a:ext>
              </a:extLst>
            </p:cNvPr>
            <p:cNvSpPr txBox="1"/>
            <p:nvPr/>
          </p:nvSpPr>
          <p:spPr>
            <a:xfrm>
              <a:off x="0" y="-76200"/>
              <a:ext cx="4488272" cy="355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B426011C-5B30-4CF4-2BCD-FDC355D84C13}"/>
              </a:ext>
            </a:extLst>
          </p:cNvPr>
          <p:cNvSpPr txBox="1"/>
          <p:nvPr/>
        </p:nvSpPr>
        <p:spPr>
          <a:xfrm>
            <a:off x="623296" y="1347163"/>
            <a:ext cx="17041408" cy="76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  <a:spcBef>
                <a:spcPct val="0"/>
              </a:spcBef>
            </a:pPr>
            <a:r>
              <a:rPr lang="en-US" sz="4980" b="1">
                <a:solidFill>
                  <a:srgbClr val="FFFFF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182007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101</Words>
  <Application>Microsoft Office PowerPoint</Application>
  <PresentationFormat>Custom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Arial</vt:lpstr>
      <vt:lpstr>Helvetica Now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ICALL</dc:title>
  <cp:lastModifiedBy>F F</cp:lastModifiedBy>
  <cp:revision>5</cp:revision>
  <dcterms:created xsi:type="dcterms:W3CDTF">2006-08-16T00:00:00Z</dcterms:created>
  <dcterms:modified xsi:type="dcterms:W3CDTF">2026-10-09T01:39:47Z</dcterms:modified>
  <dc:identifier>DAHXYjOdH-M</dc:identifier>
</cp:coreProperties>
</file>